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1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Impreso</c:v>
                </c:pt>
                <c:pt idx="1">
                  <c:v>Digital</c:v>
                </c:pt>
                <c:pt idx="2">
                  <c:v>Sin ISBN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23</c:v>
                </c:pt>
                <c:pt idx="1">
                  <c:v>21</c:v>
                </c:pt>
                <c:pt idx="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FC9-4D82-B74E-47272599FDEB}"/>
            </c:ext>
          </c:extLst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Ficcion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3"/>
                <c:pt idx="0">
                  <c:v>Impreso</c:v>
                </c:pt>
                <c:pt idx="1">
                  <c:v>Digital</c:v>
                </c:pt>
                <c:pt idx="2">
                  <c:v>Sin ISBN</c:v>
                </c:pt>
              </c:strCache>
            </c:strRef>
          </c:cat>
          <c:val>
            <c:numRef>
              <c:f>Sheet1!#REF!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FC9-4D82-B74E-47272599FD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50978640"/>
        <c:axId val="350971192"/>
      </c:barChart>
      <c:catAx>
        <c:axId val="350978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971192"/>
        <c:crosses val="autoZero"/>
        <c:auto val="1"/>
        <c:lblAlgn val="ctr"/>
        <c:lblOffset val="100"/>
        <c:noMultiLvlLbl val="0"/>
      </c:catAx>
      <c:valAx>
        <c:axId val="35097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350978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0F7431-6931-46C2-A075-F127CA917F4B}" type="doc">
      <dgm:prSet loTypeId="urn:microsoft.com/office/officeart/2005/8/layout/hProcess4" loCatId="process" qsTypeId="urn:microsoft.com/office/officeart/2005/8/quickstyle/simple5" qsCatId="simple" csTypeId="urn:microsoft.com/office/officeart/2005/8/colors/accent0_3" csCatId="mainScheme" phldr="1"/>
      <dgm:spPr/>
    </dgm:pt>
    <dgm:pt modelId="{51FB8C58-2EA8-46C2-A04B-F8FF01C26859}">
      <dgm:prSet phldrT="[Text]"/>
      <dgm:spPr/>
      <dgm:t>
        <a:bodyPr/>
        <a:lstStyle/>
        <a:p>
          <a:r>
            <a:rPr lang="en-US" dirty="0"/>
            <a:t>Autor</a:t>
          </a:r>
        </a:p>
      </dgm:t>
    </dgm:pt>
    <dgm:pt modelId="{6E81C99C-95A6-4A19-B9BA-918A1F9EAF40}" type="parTrans" cxnId="{91861743-908F-4B47-9150-09705B6C5372}">
      <dgm:prSet/>
      <dgm:spPr/>
      <dgm:t>
        <a:bodyPr/>
        <a:lstStyle/>
        <a:p>
          <a:endParaRPr lang="en-US"/>
        </a:p>
      </dgm:t>
    </dgm:pt>
    <dgm:pt modelId="{CFC39A2F-DF96-41E2-9F38-EA10A89CB1D4}" type="sibTrans" cxnId="{91861743-908F-4B47-9150-09705B6C5372}">
      <dgm:prSet/>
      <dgm:spPr/>
      <dgm:t>
        <a:bodyPr/>
        <a:lstStyle/>
        <a:p>
          <a:endParaRPr lang="en-US"/>
        </a:p>
      </dgm:t>
    </dgm:pt>
    <dgm:pt modelId="{0173778C-E4B9-48EC-B4BD-ED6C197E0BDF}">
      <dgm:prSet phldrT="[Text]"/>
      <dgm:spPr/>
      <dgm:t>
        <a:bodyPr/>
        <a:lstStyle/>
        <a:p>
          <a:r>
            <a:rPr lang="en-US" dirty="0"/>
            <a:t>Editor</a:t>
          </a:r>
        </a:p>
      </dgm:t>
    </dgm:pt>
    <dgm:pt modelId="{6264976B-019E-4CD4-9723-87755F3BA98A}" type="parTrans" cxnId="{03EE97CE-055F-421A-B6E2-EAFCEBB10647}">
      <dgm:prSet/>
      <dgm:spPr/>
      <dgm:t>
        <a:bodyPr/>
        <a:lstStyle/>
        <a:p>
          <a:endParaRPr lang="en-US"/>
        </a:p>
      </dgm:t>
    </dgm:pt>
    <dgm:pt modelId="{7C20B8F3-6304-4182-A555-54B0D6416DD6}" type="sibTrans" cxnId="{03EE97CE-055F-421A-B6E2-EAFCEBB10647}">
      <dgm:prSet/>
      <dgm:spPr/>
      <dgm:t>
        <a:bodyPr/>
        <a:lstStyle/>
        <a:p>
          <a:endParaRPr lang="en-US"/>
        </a:p>
      </dgm:t>
    </dgm:pt>
    <dgm:pt modelId="{865B07B1-A712-496E-B737-5C49CA0BAAF1}">
      <dgm:prSet phldrT="[Text]"/>
      <dgm:spPr/>
      <dgm:t>
        <a:bodyPr/>
        <a:lstStyle/>
        <a:p>
          <a:r>
            <a:rPr lang="en-US" dirty="0" err="1"/>
            <a:t>Impresor</a:t>
          </a:r>
          <a:endParaRPr lang="en-US" dirty="0"/>
        </a:p>
      </dgm:t>
    </dgm:pt>
    <dgm:pt modelId="{B209E4D6-C855-47E7-A79B-01204215D7D8}" type="parTrans" cxnId="{F685C0BD-CD32-419A-8F7C-BD7B5C9C551C}">
      <dgm:prSet/>
      <dgm:spPr/>
      <dgm:t>
        <a:bodyPr/>
        <a:lstStyle/>
        <a:p>
          <a:endParaRPr lang="en-US"/>
        </a:p>
      </dgm:t>
    </dgm:pt>
    <dgm:pt modelId="{363EC373-D8FA-4BCC-AD93-1381C300EA74}" type="sibTrans" cxnId="{F685C0BD-CD32-419A-8F7C-BD7B5C9C551C}">
      <dgm:prSet/>
      <dgm:spPr/>
      <dgm:t>
        <a:bodyPr/>
        <a:lstStyle/>
        <a:p>
          <a:endParaRPr lang="en-US"/>
        </a:p>
      </dgm:t>
    </dgm:pt>
    <dgm:pt modelId="{605E71AF-512F-4A51-8ABB-AE00B8E97EF8}">
      <dgm:prSet phldrT="[Text]"/>
      <dgm:spPr/>
      <dgm:t>
        <a:bodyPr/>
        <a:lstStyle/>
        <a:p>
          <a:r>
            <a:rPr lang="en-US" dirty="0"/>
            <a:t>Tienda</a:t>
          </a:r>
        </a:p>
      </dgm:t>
    </dgm:pt>
    <dgm:pt modelId="{CFF8E2F5-DCF4-4E00-B3D6-60EE08E271CE}" type="parTrans" cxnId="{9CF11CB7-CD73-46A7-AC92-A9C2AEAA6907}">
      <dgm:prSet/>
      <dgm:spPr/>
      <dgm:t>
        <a:bodyPr/>
        <a:lstStyle/>
        <a:p>
          <a:endParaRPr lang="en-US"/>
        </a:p>
      </dgm:t>
    </dgm:pt>
    <dgm:pt modelId="{33B51307-B493-462C-9DCE-CD86B875355A}" type="sibTrans" cxnId="{9CF11CB7-CD73-46A7-AC92-A9C2AEAA6907}">
      <dgm:prSet/>
      <dgm:spPr/>
      <dgm:t>
        <a:bodyPr/>
        <a:lstStyle/>
        <a:p>
          <a:endParaRPr lang="en-US"/>
        </a:p>
      </dgm:t>
    </dgm:pt>
    <dgm:pt modelId="{80057876-44F0-4EC5-A240-CB181C4927B1}">
      <dgm:prSet phldrT="[Text]"/>
      <dgm:spPr/>
      <dgm:t>
        <a:bodyPr/>
        <a:lstStyle/>
        <a:p>
          <a:r>
            <a:rPr lang="en-US" dirty="0" err="1"/>
            <a:t>Distribuidor</a:t>
          </a:r>
          <a:endParaRPr lang="en-US" dirty="0"/>
        </a:p>
      </dgm:t>
    </dgm:pt>
    <dgm:pt modelId="{52ADBE8E-6AFC-441D-A169-4B99AD04B296}" type="parTrans" cxnId="{84D84EA8-A08E-4E6A-BA60-779A22F0C44B}">
      <dgm:prSet/>
      <dgm:spPr/>
      <dgm:t>
        <a:bodyPr/>
        <a:lstStyle/>
        <a:p>
          <a:endParaRPr lang="en-US"/>
        </a:p>
      </dgm:t>
    </dgm:pt>
    <dgm:pt modelId="{F3BAA098-6BB8-41B4-BBE7-AD5AFFAC4678}" type="sibTrans" cxnId="{84D84EA8-A08E-4E6A-BA60-779A22F0C44B}">
      <dgm:prSet/>
      <dgm:spPr/>
      <dgm:t>
        <a:bodyPr/>
        <a:lstStyle/>
        <a:p>
          <a:endParaRPr lang="en-US"/>
        </a:p>
      </dgm:t>
    </dgm:pt>
    <dgm:pt modelId="{0880B96C-D3A7-4281-BF59-FBF36A01B0EC}" type="pres">
      <dgm:prSet presAssocID="{3A0F7431-6931-46C2-A075-F127CA917F4B}" presName="Name0" presStyleCnt="0">
        <dgm:presLayoutVars>
          <dgm:dir/>
          <dgm:animLvl val="lvl"/>
          <dgm:resizeHandles val="exact"/>
        </dgm:presLayoutVars>
      </dgm:prSet>
      <dgm:spPr/>
    </dgm:pt>
    <dgm:pt modelId="{9F87EA90-0AB5-423F-A708-F712C77FB2DF}" type="pres">
      <dgm:prSet presAssocID="{3A0F7431-6931-46C2-A075-F127CA917F4B}" presName="tSp" presStyleCnt="0"/>
      <dgm:spPr/>
    </dgm:pt>
    <dgm:pt modelId="{6504A90E-E7DC-4464-A0E2-8B75E3F867E4}" type="pres">
      <dgm:prSet presAssocID="{3A0F7431-6931-46C2-A075-F127CA917F4B}" presName="bSp" presStyleCnt="0"/>
      <dgm:spPr/>
    </dgm:pt>
    <dgm:pt modelId="{7A6C9A3F-28D4-48C4-A14B-19DF70001849}" type="pres">
      <dgm:prSet presAssocID="{3A0F7431-6931-46C2-A075-F127CA917F4B}" presName="process" presStyleCnt="0"/>
      <dgm:spPr/>
    </dgm:pt>
    <dgm:pt modelId="{3ED398F3-9B09-46F0-8D84-27B4A36EE6D0}" type="pres">
      <dgm:prSet presAssocID="{51FB8C58-2EA8-46C2-A04B-F8FF01C26859}" presName="composite1" presStyleCnt="0"/>
      <dgm:spPr/>
    </dgm:pt>
    <dgm:pt modelId="{DF2D5848-AF8A-46E7-AD24-697D12B2A72A}" type="pres">
      <dgm:prSet presAssocID="{51FB8C58-2EA8-46C2-A04B-F8FF01C26859}" presName="dummyNode1" presStyleLbl="node1" presStyleIdx="0" presStyleCnt="5"/>
      <dgm:spPr/>
    </dgm:pt>
    <dgm:pt modelId="{7FA16980-FFA6-4DDC-B092-C8BBFB202B23}" type="pres">
      <dgm:prSet presAssocID="{51FB8C58-2EA8-46C2-A04B-F8FF01C26859}" presName="childNode1" presStyleLbl="bgAcc1" presStyleIdx="0" presStyleCnt="5">
        <dgm:presLayoutVars>
          <dgm:bulletEnabled val="1"/>
        </dgm:presLayoutVars>
      </dgm:prSet>
      <dgm:spPr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D034663-E9F7-408B-8F8E-FC11ED85ED60}" type="pres">
      <dgm:prSet presAssocID="{51FB8C58-2EA8-46C2-A04B-F8FF01C26859}" presName="childNode1tx" presStyleLbl="bgAcc1" presStyleIdx="0" presStyleCnt="5">
        <dgm:presLayoutVars>
          <dgm:bulletEnabled val="1"/>
        </dgm:presLayoutVars>
      </dgm:prSet>
      <dgm:spPr/>
    </dgm:pt>
    <dgm:pt modelId="{27C345D8-F676-40E6-BB68-2FB9FAC46838}" type="pres">
      <dgm:prSet presAssocID="{51FB8C58-2EA8-46C2-A04B-F8FF01C26859}" presName="parentNode1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D56DF77-35C3-4520-895D-50E94AC7089E}" type="pres">
      <dgm:prSet presAssocID="{51FB8C58-2EA8-46C2-A04B-F8FF01C26859}" presName="connSite1" presStyleCnt="0"/>
      <dgm:spPr/>
    </dgm:pt>
    <dgm:pt modelId="{98CFBE2A-D899-4BFB-9879-EA830AC13289}" type="pres">
      <dgm:prSet presAssocID="{CFC39A2F-DF96-41E2-9F38-EA10A89CB1D4}" presName="Name9" presStyleLbl="sibTrans2D1" presStyleIdx="0" presStyleCnt="4"/>
      <dgm:spPr/>
      <dgm:t>
        <a:bodyPr/>
        <a:lstStyle/>
        <a:p>
          <a:endParaRPr lang="es-ES"/>
        </a:p>
      </dgm:t>
    </dgm:pt>
    <dgm:pt modelId="{15EEBAD7-942A-4C4B-835E-31A4B870E35B}" type="pres">
      <dgm:prSet presAssocID="{0173778C-E4B9-48EC-B4BD-ED6C197E0BDF}" presName="composite2" presStyleCnt="0"/>
      <dgm:spPr/>
    </dgm:pt>
    <dgm:pt modelId="{532E8A62-BAF2-4B97-92A8-F563EBB9EFB6}" type="pres">
      <dgm:prSet presAssocID="{0173778C-E4B9-48EC-B4BD-ED6C197E0BDF}" presName="dummyNode2" presStyleLbl="node1" presStyleIdx="0" presStyleCnt="5"/>
      <dgm:spPr/>
    </dgm:pt>
    <dgm:pt modelId="{B1CAEA9E-64BA-4B52-BB28-6F6427EA7BE7}" type="pres">
      <dgm:prSet presAssocID="{0173778C-E4B9-48EC-B4BD-ED6C197E0BDF}" presName="childNode2" presStyleLbl="bgAcc1" presStyleIdx="1" presStyleCnt="5">
        <dgm:presLayoutVars>
          <dgm:bulletEnabled val="1"/>
        </dgm:presLayoutVars>
      </dgm:prSet>
      <dgm:spPr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60C1B35-5354-416E-9C93-CBB1527A7308}" type="pres">
      <dgm:prSet presAssocID="{0173778C-E4B9-48EC-B4BD-ED6C197E0BDF}" presName="childNode2tx" presStyleLbl="bgAcc1" presStyleIdx="1" presStyleCnt="5">
        <dgm:presLayoutVars>
          <dgm:bulletEnabled val="1"/>
        </dgm:presLayoutVars>
      </dgm:prSet>
      <dgm:spPr/>
    </dgm:pt>
    <dgm:pt modelId="{EA83511F-4615-4E1B-8F99-125E1EEAE191}" type="pres">
      <dgm:prSet presAssocID="{0173778C-E4B9-48EC-B4BD-ED6C197E0BDF}" presName="parentNode2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78A5093-0B9D-4D43-8F57-6ACA2AF7626A}" type="pres">
      <dgm:prSet presAssocID="{0173778C-E4B9-48EC-B4BD-ED6C197E0BDF}" presName="connSite2" presStyleCnt="0"/>
      <dgm:spPr/>
    </dgm:pt>
    <dgm:pt modelId="{E5206780-201C-4F7B-A672-F1F6E1730A58}" type="pres">
      <dgm:prSet presAssocID="{7C20B8F3-6304-4182-A555-54B0D6416DD6}" presName="Name18" presStyleLbl="sibTrans2D1" presStyleIdx="1" presStyleCnt="4"/>
      <dgm:spPr/>
      <dgm:t>
        <a:bodyPr/>
        <a:lstStyle/>
        <a:p>
          <a:endParaRPr lang="es-ES"/>
        </a:p>
      </dgm:t>
    </dgm:pt>
    <dgm:pt modelId="{1CF49025-5CA3-44AA-BC19-68EAA55F498D}" type="pres">
      <dgm:prSet presAssocID="{865B07B1-A712-496E-B737-5C49CA0BAAF1}" presName="composite1" presStyleCnt="0"/>
      <dgm:spPr/>
    </dgm:pt>
    <dgm:pt modelId="{6AD5004B-7A28-4162-BB1F-518F6DDDAA69}" type="pres">
      <dgm:prSet presAssocID="{865B07B1-A712-496E-B737-5C49CA0BAAF1}" presName="dummyNode1" presStyleLbl="node1" presStyleIdx="1" presStyleCnt="5"/>
      <dgm:spPr/>
    </dgm:pt>
    <dgm:pt modelId="{9298575F-C113-4AD9-9DE3-E10C5317C919}" type="pres">
      <dgm:prSet presAssocID="{865B07B1-A712-496E-B737-5C49CA0BAAF1}" presName="childNode1" presStyleLbl="bgAcc1" presStyleIdx="2" presStyleCnt="5">
        <dgm:presLayoutVars>
          <dgm:bulletEnabled val="1"/>
        </dgm:presLayoutVars>
      </dgm:prSet>
      <dgm:spPr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18BE82-7C6E-4C77-B7C3-3A27667ABAE6}" type="pres">
      <dgm:prSet presAssocID="{865B07B1-A712-496E-B737-5C49CA0BAAF1}" presName="childNode1tx" presStyleLbl="bgAcc1" presStyleIdx="2" presStyleCnt="5">
        <dgm:presLayoutVars>
          <dgm:bulletEnabled val="1"/>
        </dgm:presLayoutVars>
      </dgm:prSet>
      <dgm:spPr/>
    </dgm:pt>
    <dgm:pt modelId="{E9790375-355E-4348-9CC2-C2E8F453506A}" type="pres">
      <dgm:prSet presAssocID="{865B07B1-A712-496E-B737-5C49CA0BAAF1}" presName="parentNode1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32E8CF-AD05-429D-B611-0CC11E80D9A3}" type="pres">
      <dgm:prSet presAssocID="{865B07B1-A712-496E-B737-5C49CA0BAAF1}" presName="connSite1" presStyleCnt="0"/>
      <dgm:spPr/>
    </dgm:pt>
    <dgm:pt modelId="{65019F75-A117-4C70-A644-15872F114B03}" type="pres">
      <dgm:prSet presAssocID="{363EC373-D8FA-4BCC-AD93-1381C300EA74}" presName="Name9" presStyleLbl="sibTrans2D1" presStyleIdx="2" presStyleCnt="4"/>
      <dgm:spPr/>
      <dgm:t>
        <a:bodyPr/>
        <a:lstStyle/>
        <a:p>
          <a:endParaRPr lang="es-ES"/>
        </a:p>
      </dgm:t>
    </dgm:pt>
    <dgm:pt modelId="{B0EF3D25-E63D-4F41-8506-9721B7B98679}" type="pres">
      <dgm:prSet presAssocID="{80057876-44F0-4EC5-A240-CB181C4927B1}" presName="composite2" presStyleCnt="0"/>
      <dgm:spPr/>
    </dgm:pt>
    <dgm:pt modelId="{3DB7EAD7-82D1-4B97-8EAF-726363DD65EC}" type="pres">
      <dgm:prSet presAssocID="{80057876-44F0-4EC5-A240-CB181C4927B1}" presName="dummyNode2" presStyleLbl="node1" presStyleIdx="2" presStyleCnt="5"/>
      <dgm:spPr/>
    </dgm:pt>
    <dgm:pt modelId="{CA5B7F54-37F9-4727-A85A-FB7834D9CC58}" type="pres">
      <dgm:prSet presAssocID="{80057876-44F0-4EC5-A240-CB181C4927B1}" presName="childNode2" presStyleLbl="bgAcc1" presStyleIdx="3" presStyleCnt="5">
        <dgm:presLayoutVars>
          <dgm:bulletEnabled val="1"/>
        </dgm:presLayoutVars>
      </dgm:prSet>
      <dgm:spPr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4EE863A-167E-4039-AD39-CFA1D81EFC3A}" type="pres">
      <dgm:prSet presAssocID="{80057876-44F0-4EC5-A240-CB181C4927B1}" presName="childNode2tx" presStyleLbl="bgAcc1" presStyleIdx="3" presStyleCnt="5">
        <dgm:presLayoutVars>
          <dgm:bulletEnabled val="1"/>
        </dgm:presLayoutVars>
      </dgm:prSet>
      <dgm:spPr/>
    </dgm:pt>
    <dgm:pt modelId="{644848F4-D355-4830-9615-A921B4D57B9F}" type="pres">
      <dgm:prSet presAssocID="{80057876-44F0-4EC5-A240-CB181C4927B1}" presName="parentNode2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8300B41-2AE2-4E71-A0C3-9391BCAF026C}" type="pres">
      <dgm:prSet presAssocID="{80057876-44F0-4EC5-A240-CB181C4927B1}" presName="connSite2" presStyleCnt="0"/>
      <dgm:spPr/>
    </dgm:pt>
    <dgm:pt modelId="{AD218F1F-37F1-4DF6-AF16-4EE4EFAB04BF}" type="pres">
      <dgm:prSet presAssocID="{F3BAA098-6BB8-41B4-BBE7-AD5AFFAC4678}" presName="Name18" presStyleLbl="sibTrans2D1" presStyleIdx="3" presStyleCnt="4"/>
      <dgm:spPr/>
      <dgm:t>
        <a:bodyPr/>
        <a:lstStyle/>
        <a:p>
          <a:endParaRPr lang="es-ES"/>
        </a:p>
      </dgm:t>
    </dgm:pt>
    <dgm:pt modelId="{A2A10989-9D60-4174-8C2D-F0B87A0547A9}" type="pres">
      <dgm:prSet presAssocID="{605E71AF-512F-4A51-8ABB-AE00B8E97EF8}" presName="composite1" presStyleCnt="0"/>
      <dgm:spPr/>
    </dgm:pt>
    <dgm:pt modelId="{8DF80F11-B8B6-4B8E-9998-D5EEB490CE57}" type="pres">
      <dgm:prSet presAssocID="{605E71AF-512F-4A51-8ABB-AE00B8E97EF8}" presName="dummyNode1" presStyleLbl="node1" presStyleIdx="3" presStyleCnt="5"/>
      <dgm:spPr/>
    </dgm:pt>
    <dgm:pt modelId="{C814BAC9-67C1-4543-B634-49A023DA8A67}" type="pres">
      <dgm:prSet presAssocID="{605E71AF-512F-4A51-8ABB-AE00B8E97EF8}" presName="childNode1" presStyleLbl="bgAcc1" presStyleIdx="4" presStyleCnt="5">
        <dgm:presLayoutVars>
          <dgm:bulletEnabled val="1"/>
        </dgm:presLayoutVars>
      </dgm:prSet>
      <dgm:spPr>
        <a:blipFill dpi="0" rotWithShape="0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EAE36E9-0A55-4CFE-B006-B9B8E984BF6B}" type="pres">
      <dgm:prSet presAssocID="{605E71AF-512F-4A51-8ABB-AE00B8E97EF8}" presName="childNode1tx" presStyleLbl="bgAcc1" presStyleIdx="4" presStyleCnt="5">
        <dgm:presLayoutVars>
          <dgm:bulletEnabled val="1"/>
        </dgm:presLayoutVars>
      </dgm:prSet>
      <dgm:spPr/>
    </dgm:pt>
    <dgm:pt modelId="{B62941ED-9608-4700-8B6A-1D1DA11631D0}" type="pres">
      <dgm:prSet presAssocID="{605E71AF-512F-4A51-8ABB-AE00B8E97EF8}" presName="parentNode1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5041D06-0793-4BE8-8C29-5D2635F46871}" type="pres">
      <dgm:prSet presAssocID="{605E71AF-512F-4A51-8ABB-AE00B8E97EF8}" presName="connSite1" presStyleCnt="0"/>
      <dgm:spPr/>
    </dgm:pt>
  </dgm:ptLst>
  <dgm:cxnLst>
    <dgm:cxn modelId="{9E8F0F87-C818-4F56-B327-ABAFB6087081}" type="presOf" srcId="{51FB8C58-2EA8-46C2-A04B-F8FF01C26859}" destId="{27C345D8-F676-40E6-BB68-2FB9FAC46838}" srcOrd="0" destOrd="0" presId="urn:microsoft.com/office/officeart/2005/8/layout/hProcess4"/>
    <dgm:cxn modelId="{9CF11CB7-CD73-46A7-AC92-A9C2AEAA6907}" srcId="{3A0F7431-6931-46C2-A075-F127CA917F4B}" destId="{605E71AF-512F-4A51-8ABB-AE00B8E97EF8}" srcOrd="4" destOrd="0" parTransId="{CFF8E2F5-DCF4-4E00-B3D6-60EE08E271CE}" sibTransId="{33B51307-B493-462C-9DCE-CD86B875355A}"/>
    <dgm:cxn modelId="{91D26F74-AC2B-473B-902B-4C1F7048816D}" type="presOf" srcId="{CFC39A2F-DF96-41E2-9F38-EA10A89CB1D4}" destId="{98CFBE2A-D899-4BFB-9879-EA830AC13289}" srcOrd="0" destOrd="0" presId="urn:microsoft.com/office/officeart/2005/8/layout/hProcess4"/>
    <dgm:cxn modelId="{BF0DF2D9-E852-4D9A-874B-7B1C82BA8089}" type="presOf" srcId="{7C20B8F3-6304-4182-A555-54B0D6416DD6}" destId="{E5206780-201C-4F7B-A672-F1F6E1730A58}" srcOrd="0" destOrd="0" presId="urn:microsoft.com/office/officeart/2005/8/layout/hProcess4"/>
    <dgm:cxn modelId="{F4C2FFED-CA1C-4C47-A490-05E1C20C1D7D}" type="presOf" srcId="{80057876-44F0-4EC5-A240-CB181C4927B1}" destId="{644848F4-D355-4830-9615-A921B4D57B9F}" srcOrd="0" destOrd="0" presId="urn:microsoft.com/office/officeart/2005/8/layout/hProcess4"/>
    <dgm:cxn modelId="{5B9572C1-13B9-4CE9-9FC7-CEF0BA4A00F6}" type="presOf" srcId="{0173778C-E4B9-48EC-B4BD-ED6C197E0BDF}" destId="{EA83511F-4615-4E1B-8F99-125E1EEAE191}" srcOrd="0" destOrd="0" presId="urn:microsoft.com/office/officeart/2005/8/layout/hProcess4"/>
    <dgm:cxn modelId="{9A4CDDB5-543E-4590-972F-F05B097DBB2E}" type="presOf" srcId="{F3BAA098-6BB8-41B4-BBE7-AD5AFFAC4678}" destId="{AD218F1F-37F1-4DF6-AF16-4EE4EFAB04BF}" srcOrd="0" destOrd="0" presId="urn:microsoft.com/office/officeart/2005/8/layout/hProcess4"/>
    <dgm:cxn modelId="{92EE2C68-9E73-46B4-9F23-328D0FA9E834}" type="presOf" srcId="{3A0F7431-6931-46C2-A075-F127CA917F4B}" destId="{0880B96C-D3A7-4281-BF59-FBF36A01B0EC}" srcOrd="0" destOrd="0" presId="urn:microsoft.com/office/officeart/2005/8/layout/hProcess4"/>
    <dgm:cxn modelId="{F685C0BD-CD32-419A-8F7C-BD7B5C9C551C}" srcId="{3A0F7431-6931-46C2-A075-F127CA917F4B}" destId="{865B07B1-A712-496E-B737-5C49CA0BAAF1}" srcOrd="2" destOrd="0" parTransId="{B209E4D6-C855-47E7-A79B-01204215D7D8}" sibTransId="{363EC373-D8FA-4BCC-AD93-1381C300EA74}"/>
    <dgm:cxn modelId="{84D84EA8-A08E-4E6A-BA60-779A22F0C44B}" srcId="{3A0F7431-6931-46C2-A075-F127CA917F4B}" destId="{80057876-44F0-4EC5-A240-CB181C4927B1}" srcOrd="3" destOrd="0" parTransId="{52ADBE8E-6AFC-441D-A169-4B99AD04B296}" sibTransId="{F3BAA098-6BB8-41B4-BBE7-AD5AFFAC4678}"/>
    <dgm:cxn modelId="{0C515D4E-061B-446B-9233-CEA455392359}" type="presOf" srcId="{865B07B1-A712-496E-B737-5C49CA0BAAF1}" destId="{E9790375-355E-4348-9CC2-C2E8F453506A}" srcOrd="0" destOrd="0" presId="urn:microsoft.com/office/officeart/2005/8/layout/hProcess4"/>
    <dgm:cxn modelId="{B7D9C9F4-D8F7-4C2B-B67B-6D44193E7312}" type="presOf" srcId="{363EC373-D8FA-4BCC-AD93-1381C300EA74}" destId="{65019F75-A117-4C70-A644-15872F114B03}" srcOrd="0" destOrd="0" presId="urn:microsoft.com/office/officeart/2005/8/layout/hProcess4"/>
    <dgm:cxn modelId="{03EE97CE-055F-421A-B6E2-EAFCEBB10647}" srcId="{3A0F7431-6931-46C2-A075-F127CA917F4B}" destId="{0173778C-E4B9-48EC-B4BD-ED6C197E0BDF}" srcOrd="1" destOrd="0" parTransId="{6264976B-019E-4CD4-9723-87755F3BA98A}" sibTransId="{7C20B8F3-6304-4182-A555-54B0D6416DD6}"/>
    <dgm:cxn modelId="{9D02C515-817B-4CCE-8FD0-17FA7C4A5378}" type="presOf" srcId="{605E71AF-512F-4A51-8ABB-AE00B8E97EF8}" destId="{B62941ED-9608-4700-8B6A-1D1DA11631D0}" srcOrd="0" destOrd="0" presId="urn:microsoft.com/office/officeart/2005/8/layout/hProcess4"/>
    <dgm:cxn modelId="{91861743-908F-4B47-9150-09705B6C5372}" srcId="{3A0F7431-6931-46C2-A075-F127CA917F4B}" destId="{51FB8C58-2EA8-46C2-A04B-F8FF01C26859}" srcOrd="0" destOrd="0" parTransId="{6E81C99C-95A6-4A19-B9BA-918A1F9EAF40}" sibTransId="{CFC39A2F-DF96-41E2-9F38-EA10A89CB1D4}"/>
    <dgm:cxn modelId="{E8363803-61DA-4E56-BF1E-36CF90AB9FD5}" type="presParOf" srcId="{0880B96C-D3A7-4281-BF59-FBF36A01B0EC}" destId="{9F87EA90-0AB5-423F-A708-F712C77FB2DF}" srcOrd="0" destOrd="0" presId="urn:microsoft.com/office/officeart/2005/8/layout/hProcess4"/>
    <dgm:cxn modelId="{1FB943A4-07CA-4583-AD6F-D083F92D20FC}" type="presParOf" srcId="{0880B96C-D3A7-4281-BF59-FBF36A01B0EC}" destId="{6504A90E-E7DC-4464-A0E2-8B75E3F867E4}" srcOrd="1" destOrd="0" presId="urn:microsoft.com/office/officeart/2005/8/layout/hProcess4"/>
    <dgm:cxn modelId="{4C537649-DE24-4F59-9EF6-D5F7EDC2CC6B}" type="presParOf" srcId="{0880B96C-D3A7-4281-BF59-FBF36A01B0EC}" destId="{7A6C9A3F-28D4-48C4-A14B-19DF70001849}" srcOrd="2" destOrd="0" presId="urn:microsoft.com/office/officeart/2005/8/layout/hProcess4"/>
    <dgm:cxn modelId="{673AA26F-071B-4DE3-AAF9-53C138913A3B}" type="presParOf" srcId="{7A6C9A3F-28D4-48C4-A14B-19DF70001849}" destId="{3ED398F3-9B09-46F0-8D84-27B4A36EE6D0}" srcOrd="0" destOrd="0" presId="urn:microsoft.com/office/officeart/2005/8/layout/hProcess4"/>
    <dgm:cxn modelId="{2B250C98-336C-450F-93CF-830AC7574DF6}" type="presParOf" srcId="{3ED398F3-9B09-46F0-8D84-27B4A36EE6D0}" destId="{DF2D5848-AF8A-46E7-AD24-697D12B2A72A}" srcOrd="0" destOrd="0" presId="urn:microsoft.com/office/officeart/2005/8/layout/hProcess4"/>
    <dgm:cxn modelId="{6EC5BAF3-1136-4BF2-87D9-927BD3383362}" type="presParOf" srcId="{3ED398F3-9B09-46F0-8D84-27B4A36EE6D0}" destId="{7FA16980-FFA6-4DDC-B092-C8BBFB202B23}" srcOrd="1" destOrd="0" presId="urn:microsoft.com/office/officeart/2005/8/layout/hProcess4"/>
    <dgm:cxn modelId="{A556A5D9-7597-4EB0-BD4B-8EC152E81B9F}" type="presParOf" srcId="{3ED398F3-9B09-46F0-8D84-27B4A36EE6D0}" destId="{CD034663-E9F7-408B-8F8E-FC11ED85ED60}" srcOrd="2" destOrd="0" presId="urn:microsoft.com/office/officeart/2005/8/layout/hProcess4"/>
    <dgm:cxn modelId="{25984FB1-DC0E-4332-B47C-44E76404FEC2}" type="presParOf" srcId="{3ED398F3-9B09-46F0-8D84-27B4A36EE6D0}" destId="{27C345D8-F676-40E6-BB68-2FB9FAC46838}" srcOrd="3" destOrd="0" presId="urn:microsoft.com/office/officeart/2005/8/layout/hProcess4"/>
    <dgm:cxn modelId="{804F3726-1A81-43E7-A5FD-0D60AB810547}" type="presParOf" srcId="{3ED398F3-9B09-46F0-8D84-27B4A36EE6D0}" destId="{0D56DF77-35C3-4520-895D-50E94AC7089E}" srcOrd="4" destOrd="0" presId="urn:microsoft.com/office/officeart/2005/8/layout/hProcess4"/>
    <dgm:cxn modelId="{C31B263E-8B33-4773-A33E-436907C99F25}" type="presParOf" srcId="{7A6C9A3F-28D4-48C4-A14B-19DF70001849}" destId="{98CFBE2A-D899-4BFB-9879-EA830AC13289}" srcOrd="1" destOrd="0" presId="urn:microsoft.com/office/officeart/2005/8/layout/hProcess4"/>
    <dgm:cxn modelId="{8321E75C-014C-4C98-8A76-76686B6D705B}" type="presParOf" srcId="{7A6C9A3F-28D4-48C4-A14B-19DF70001849}" destId="{15EEBAD7-942A-4C4B-835E-31A4B870E35B}" srcOrd="2" destOrd="0" presId="urn:microsoft.com/office/officeart/2005/8/layout/hProcess4"/>
    <dgm:cxn modelId="{3CA1460E-BC42-43F3-BF41-C6569BEE5C85}" type="presParOf" srcId="{15EEBAD7-942A-4C4B-835E-31A4B870E35B}" destId="{532E8A62-BAF2-4B97-92A8-F563EBB9EFB6}" srcOrd="0" destOrd="0" presId="urn:microsoft.com/office/officeart/2005/8/layout/hProcess4"/>
    <dgm:cxn modelId="{B43F9FE9-D5E8-4C8F-B53A-15CECE5A3A6D}" type="presParOf" srcId="{15EEBAD7-942A-4C4B-835E-31A4B870E35B}" destId="{B1CAEA9E-64BA-4B52-BB28-6F6427EA7BE7}" srcOrd="1" destOrd="0" presId="urn:microsoft.com/office/officeart/2005/8/layout/hProcess4"/>
    <dgm:cxn modelId="{A4C83355-3B10-4F97-97F2-323FA22E1A92}" type="presParOf" srcId="{15EEBAD7-942A-4C4B-835E-31A4B870E35B}" destId="{B60C1B35-5354-416E-9C93-CBB1527A7308}" srcOrd="2" destOrd="0" presId="urn:microsoft.com/office/officeart/2005/8/layout/hProcess4"/>
    <dgm:cxn modelId="{E31BE530-9CE6-457E-978B-F2528C2B8F98}" type="presParOf" srcId="{15EEBAD7-942A-4C4B-835E-31A4B870E35B}" destId="{EA83511F-4615-4E1B-8F99-125E1EEAE191}" srcOrd="3" destOrd="0" presId="urn:microsoft.com/office/officeart/2005/8/layout/hProcess4"/>
    <dgm:cxn modelId="{A4D4DB05-FE6C-45A2-AD22-5DBA83FCBBBB}" type="presParOf" srcId="{15EEBAD7-942A-4C4B-835E-31A4B870E35B}" destId="{178A5093-0B9D-4D43-8F57-6ACA2AF7626A}" srcOrd="4" destOrd="0" presId="urn:microsoft.com/office/officeart/2005/8/layout/hProcess4"/>
    <dgm:cxn modelId="{A4A52D8E-A5AD-412B-85DC-493C1049777E}" type="presParOf" srcId="{7A6C9A3F-28D4-48C4-A14B-19DF70001849}" destId="{E5206780-201C-4F7B-A672-F1F6E1730A58}" srcOrd="3" destOrd="0" presId="urn:microsoft.com/office/officeart/2005/8/layout/hProcess4"/>
    <dgm:cxn modelId="{AE400567-2769-4F7A-8734-9C819B7B7143}" type="presParOf" srcId="{7A6C9A3F-28D4-48C4-A14B-19DF70001849}" destId="{1CF49025-5CA3-44AA-BC19-68EAA55F498D}" srcOrd="4" destOrd="0" presId="urn:microsoft.com/office/officeart/2005/8/layout/hProcess4"/>
    <dgm:cxn modelId="{4F1948D6-D44A-45EB-B310-00F7021EABE7}" type="presParOf" srcId="{1CF49025-5CA3-44AA-BC19-68EAA55F498D}" destId="{6AD5004B-7A28-4162-BB1F-518F6DDDAA69}" srcOrd="0" destOrd="0" presId="urn:microsoft.com/office/officeart/2005/8/layout/hProcess4"/>
    <dgm:cxn modelId="{F228BF61-01FE-447F-BD1B-4C127EEFEF8D}" type="presParOf" srcId="{1CF49025-5CA3-44AA-BC19-68EAA55F498D}" destId="{9298575F-C113-4AD9-9DE3-E10C5317C919}" srcOrd="1" destOrd="0" presId="urn:microsoft.com/office/officeart/2005/8/layout/hProcess4"/>
    <dgm:cxn modelId="{84C9FBD3-3A83-4098-BBC0-371CE6D418DC}" type="presParOf" srcId="{1CF49025-5CA3-44AA-BC19-68EAA55F498D}" destId="{5218BE82-7C6E-4C77-B7C3-3A27667ABAE6}" srcOrd="2" destOrd="0" presId="urn:microsoft.com/office/officeart/2005/8/layout/hProcess4"/>
    <dgm:cxn modelId="{C599D6F4-8FD7-4061-97BA-CF4048322723}" type="presParOf" srcId="{1CF49025-5CA3-44AA-BC19-68EAA55F498D}" destId="{E9790375-355E-4348-9CC2-C2E8F453506A}" srcOrd="3" destOrd="0" presId="urn:microsoft.com/office/officeart/2005/8/layout/hProcess4"/>
    <dgm:cxn modelId="{65B0CC72-E144-45B0-A2C9-FDF987307DEC}" type="presParOf" srcId="{1CF49025-5CA3-44AA-BC19-68EAA55F498D}" destId="{F332E8CF-AD05-429D-B611-0CC11E80D9A3}" srcOrd="4" destOrd="0" presId="urn:microsoft.com/office/officeart/2005/8/layout/hProcess4"/>
    <dgm:cxn modelId="{2AEE929B-FE8F-44FB-908A-582E0848F8BC}" type="presParOf" srcId="{7A6C9A3F-28D4-48C4-A14B-19DF70001849}" destId="{65019F75-A117-4C70-A644-15872F114B03}" srcOrd="5" destOrd="0" presId="urn:microsoft.com/office/officeart/2005/8/layout/hProcess4"/>
    <dgm:cxn modelId="{88B11753-3A47-4E64-8B7C-60AF7E36391D}" type="presParOf" srcId="{7A6C9A3F-28D4-48C4-A14B-19DF70001849}" destId="{B0EF3D25-E63D-4F41-8506-9721B7B98679}" srcOrd="6" destOrd="0" presId="urn:microsoft.com/office/officeart/2005/8/layout/hProcess4"/>
    <dgm:cxn modelId="{9DCEFA52-F7D3-4BE4-81E8-6BEE34B81AD0}" type="presParOf" srcId="{B0EF3D25-E63D-4F41-8506-9721B7B98679}" destId="{3DB7EAD7-82D1-4B97-8EAF-726363DD65EC}" srcOrd="0" destOrd="0" presId="urn:microsoft.com/office/officeart/2005/8/layout/hProcess4"/>
    <dgm:cxn modelId="{814A9FA5-333A-4EFF-8954-FC268A095CB2}" type="presParOf" srcId="{B0EF3D25-E63D-4F41-8506-9721B7B98679}" destId="{CA5B7F54-37F9-4727-A85A-FB7834D9CC58}" srcOrd="1" destOrd="0" presId="urn:microsoft.com/office/officeart/2005/8/layout/hProcess4"/>
    <dgm:cxn modelId="{7E1EFFFF-577D-4C5F-B0CB-388670AEDCD5}" type="presParOf" srcId="{B0EF3D25-E63D-4F41-8506-9721B7B98679}" destId="{74EE863A-167E-4039-AD39-CFA1D81EFC3A}" srcOrd="2" destOrd="0" presId="urn:microsoft.com/office/officeart/2005/8/layout/hProcess4"/>
    <dgm:cxn modelId="{1DB6FB01-2B4E-469D-B8E6-05C779E21637}" type="presParOf" srcId="{B0EF3D25-E63D-4F41-8506-9721B7B98679}" destId="{644848F4-D355-4830-9615-A921B4D57B9F}" srcOrd="3" destOrd="0" presId="urn:microsoft.com/office/officeart/2005/8/layout/hProcess4"/>
    <dgm:cxn modelId="{0420EA96-E590-44B2-809B-D3B0D8D45891}" type="presParOf" srcId="{B0EF3D25-E63D-4F41-8506-9721B7B98679}" destId="{68300B41-2AE2-4E71-A0C3-9391BCAF026C}" srcOrd="4" destOrd="0" presId="urn:microsoft.com/office/officeart/2005/8/layout/hProcess4"/>
    <dgm:cxn modelId="{C98E4742-DF0D-4FD0-9DB3-6FFF8AE54B9B}" type="presParOf" srcId="{7A6C9A3F-28D4-48C4-A14B-19DF70001849}" destId="{AD218F1F-37F1-4DF6-AF16-4EE4EFAB04BF}" srcOrd="7" destOrd="0" presId="urn:microsoft.com/office/officeart/2005/8/layout/hProcess4"/>
    <dgm:cxn modelId="{B678C854-8FE8-4D53-B0C6-CC1766ED8112}" type="presParOf" srcId="{7A6C9A3F-28D4-48C4-A14B-19DF70001849}" destId="{A2A10989-9D60-4174-8C2D-F0B87A0547A9}" srcOrd="8" destOrd="0" presId="urn:microsoft.com/office/officeart/2005/8/layout/hProcess4"/>
    <dgm:cxn modelId="{0838DD77-491E-45C8-AF85-92DCF84DC016}" type="presParOf" srcId="{A2A10989-9D60-4174-8C2D-F0B87A0547A9}" destId="{8DF80F11-B8B6-4B8E-9998-D5EEB490CE57}" srcOrd="0" destOrd="0" presId="urn:microsoft.com/office/officeart/2005/8/layout/hProcess4"/>
    <dgm:cxn modelId="{A8391BAE-B1A2-49D0-B63E-F2DE6A8D902E}" type="presParOf" srcId="{A2A10989-9D60-4174-8C2D-F0B87A0547A9}" destId="{C814BAC9-67C1-4543-B634-49A023DA8A67}" srcOrd="1" destOrd="0" presId="urn:microsoft.com/office/officeart/2005/8/layout/hProcess4"/>
    <dgm:cxn modelId="{056A68A6-1DC2-4EE9-8F1E-1B1C04F2E3E8}" type="presParOf" srcId="{A2A10989-9D60-4174-8C2D-F0B87A0547A9}" destId="{5EAE36E9-0A55-4CFE-B006-B9B8E984BF6B}" srcOrd="2" destOrd="0" presId="urn:microsoft.com/office/officeart/2005/8/layout/hProcess4"/>
    <dgm:cxn modelId="{B36309A8-6D1E-4495-B91F-2381B78E0018}" type="presParOf" srcId="{A2A10989-9D60-4174-8C2D-F0B87A0547A9}" destId="{B62941ED-9608-4700-8B6A-1D1DA11631D0}" srcOrd="3" destOrd="0" presId="urn:microsoft.com/office/officeart/2005/8/layout/hProcess4"/>
    <dgm:cxn modelId="{9445654C-0260-4C91-A80F-7BC3A77CF025}" type="presParOf" srcId="{A2A10989-9D60-4174-8C2D-F0B87A0547A9}" destId="{75041D06-0793-4BE8-8C29-5D2635F4687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A16980-FFA6-4DDC-B092-C8BBFB202B23}">
      <dsp:nvSpPr>
        <dsp:cNvPr id="0" name=""/>
        <dsp:cNvSpPr/>
      </dsp:nvSpPr>
      <dsp:spPr>
        <a:xfrm>
          <a:off x="4974" y="1511452"/>
          <a:ext cx="1610629" cy="1328432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8CFBE2A-D899-4BFB-9879-EA830AC13289}">
      <dsp:nvSpPr>
        <dsp:cNvPr id="0" name=""/>
        <dsp:cNvSpPr/>
      </dsp:nvSpPr>
      <dsp:spPr>
        <a:xfrm>
          <a:off x="894382" y="1771370"/>
          <a:ext cx="1859654" cy="1859654"/>
        </a:xfrm>
        <a:prstGeom prst="leftCircularArrow">
          <a:avLst>
            <a:gd name="adj1" fmla="val 3600"/>
            <a:gd name="adj2" fmla="val 447722"/>
            <a:gd name="adj3" fmla="val 2223233"/>
            <a:gd name="adj4" fmla="val 9024489"/>
            <a:gd name="adj5" fmla="val 42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7C345D8-F676-40E6-BB68-2FB9FAC46838}">
      <dsp:nvSpPr>
        <dsp:cNvPr id="0" name=""/>
        <dsp:cNvSpPr/>
      </dsp:nvSpPr>
      <dsp:spPr>
        <a:xfrm>
          <a:off x="362892" y="2555221"/>
          <a:ext cx="1431671" cy="569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Autor</a:t>
          </a:r>
        </a:p>
      </dsp:txBody>
      <dsp:txXfrm>
        <a:off x="379567" y="2571896"/>
        <a:ext cx="1398321" cy="535978"/>
      </dsp:txXfrm>
    </dsp:sp>
    <dsp:sp modelId="{B1CAEA9E-64BA-4B52-BB28-6F6427EA7BE7}">
      <dsp:nvSpPr>
        <dsp:cNvPr id="0" name=""/>
        <dsp:cNvSpPr/>
      </dsp:nvSpPr>
      <dsp:spPr>
        <a:xfrm>
          <a:off x="2113346" y="1511452"/>
          <a:ext cx="1610629" cy="1328432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5206780-201C-4F7B-A672-F1F6E1730A58}">
      <dsp:nvSpPr>
        <dsp:cNvPr id="0" name=""/>
        <dsp:cNvSpPr/>
      </dsp:nvSpPr>
      <dsp:spPr>
        <a:xfrm>
          <a:off x="2989332" y="668226"/>
          <a:ext cx="2065456" cy="2065456"/>
        </a:xfrm>
        <a:prstGeom prst="circularArrow">
          <a:avLst>
            <a:gd name="adj1" fmla="val 3241"/>
            <a:gd name="adj2" fmla="val 399684"/>
            <a:gd name="adj3" fmla="val 19424805"/>
            <a:gd name="adj4" fmla="val 12575511"/>
            <a:gd name="adj5" fmla="val 3781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A83511F-4615-4E1B-8F99-125E1EEAE191}">
      <dsp:nvSpPr>
        <dsp:cNvPr id="0" name=""/>
        <dsp:cNvSpPr/>
      </dsp:nvSpPr>
      <dsp:spPr>
        <a:xfrm>
          <a:off x="2471264" y="1226788"/>
          <a:ext cx="1431671" cy="569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Editor</a:t>
          </a:r>
        </a:p>
      </dsp:txBody>
      <dsp:txXfrm>
        <a:off x="2487939" y="1243463"/>
        <a:ext cx="1398321" cy="535978"/>
      </dsp:txXfrm>
    </dsp:sp>
    <dsp:sp modelId="{9298575F-C113-4AD9-9DE3-E10C5317C919}">
      <dsp:nvSpPr>
        <dsp:cNvPr id="0" name=""/>
        <dsp:cNvSpPr/>
      </dsp:nvSpPr>
      <dsp:spPr>
        <a:xfrm>
          <a:off x="4221718" y="1511452"/>
          <a:ext cx="1610629" cy="1328432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5019F75-A117-4C70-A644-15872F114B03}">
      <dsp:nvSpPr>
        <dsp:cNvPr id="0" name=""/>
        <dsp:cNvSpPr/>
      </dsp:nvSpPr>
      <dsp:spPr>
        <a:xfrm>
          <a:off x="5111126" y="1771370"/>
          <a:ext cx="1859654" cy="1859654"/>
        </a:xfrm>
        <a:prstGeom prst="leftCircularArrow">
          <a:avLst>
            <a:gd name="adj1" fmla="val 3600"/>
            <a:gd name="adj2" fmla="val 447722"/>
            <a:gd name="adj3" fmla="val 2223233"/>
            <a:gd name="adj4" fmla="val 9024489"/>
            <a:gd name="adj5" fmla="val 42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9790375-355E-4348-9CC2-C2E8F453506A}">
      <dsp:nvSpPr>
        <dsp:cNvPr id="0" name=""/>
        <dsp:cNvSpPr/>
      </dsp:nvSpPr>
      <dsp:spPr>
        <a:xfrm>
          <a:off x="4579635" y="2555221"/>
          <a:ext cx="1431671" cy="569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/>
            <a:t>Impresor</a:t>
          </a:r>
          <a:endParaRPr lang="en-US" sz="2100" kern="1200" dirty="0"/>
        </a:p>
      </dsp:txBody>
      <dsp:txXfrm>
        <a:off x="4596310" y="2571896"/>
        <a:ext cx="1398321" cy="535978"/>
      </dsp:txXfrm>
    </dsp:sp>
    <dsp:sp modelId="{CA5B7F54-37F9-4727-A85A-FB7834D9CC58}">
      <dsp:nvSpPr>
        <dsp:cNvPr id="0" name=""/>
        <dsp:cNvSpPr/>
      </dsp:nvSpPr>
      <dsp:spPr>
        <a:xfrm>
          <a:off x="6330089" y="1511452"/>
          <a:ext cx="1610629" cy="1328432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D218F1F-37F1-4DF6-AF16-4EE4EFAB04BF}">
      <dsp:nvSpPr>
        <dsp:cNvPr id="0" name=""/>
        <dsp:cNvSpPr/>
      </dsp:nvSpPr>
      <dsp:spPr>
        <a:xfrm>
          <a:off x="7206075" y="668226"/>
          <a:ext cx="2065456" cy="2065456"/>
        </a:xfrm>
        <a:prstGeom prst="circularArrow">
          <a:avLst>
            <a:gd name="adj1" fmla="val 3241"/>
            <a:gd name="adj2" fmla="val 399684"/>
            <a:gd name="adj3" fmla="val 19424805"/>
            <a:gd name="adj4" fmla="val 12575511"/>
            <a:gd name="adj5" fmla="val 3781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44848F4-D355-4830-9615-A921B4D57B9F}">
      <dsp:nvSpPr>
        <dsp:cNvPr id="0" name=""/>
        <dsp:cNvSpPr/>
      </dsp:nvSpPr>
      <dsp:spPr>
        <a:xfrm>
          <a:off x="6688007" y="1226788"/>
          <a:ext cx="1431671" cy="569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/>
            <a:t>Distribuidor</a:t>
          </a:r>
          <a:endParaRPr lang="en-US" sz="2100" kern="1200" dirty="0"/>
        </a:p>
      </dsp:txBody>
      <dsp:txXfrm>
        <a:off x="6704682" y="1243463"/>
        <a:ext cx="1398321" cy="535978"/>
      </dsp:txXfrm>
    </dsp:sp>
    <dsp:sp modelId="{C814BAC9-67C1-4543-B634-49A023DA8A67}">
      <dsp:nvSpPr>
        <dsp:cNvPr id="0" name=""/>
        <dsp:cNvSpPr/>
      </dsp:nvSpPr>
      <dsp:spPr>
        <a:xfrm>
          <a:off x="8438461" y="1511452"/>
          <a:ext cx="1610629" cy="1328432"/>
        </a:xfrm>
        <a:prstGeom prst="roundRect">
          <a:avLst>
            <a:gd name="adj" fmla="val 10000"/>
          </a:avLst>
        </a:prstGeom>
        <a:blipFill dpi="0" rotWithShape="0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2941ED-9608-4700-8B6A-1D1DA11631D0}">
      <dsp:nvSpPr>
        <dsp:cNvPr id="0" name=""/>
        <dsp:cNvSpPr/>
      </dsp:nvSpPr>
      <dsp:spPr>
        <a:xfrm>
          <a:off x="8796379" y="2555221"/>
          <a:ext cx="1431671" cy="5693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Tienda</a:t>
          </a:r>
        </a:p>
      </dsp:txBody>
      <dsp:txXfrm>
        <a:off x="8813054" y="2571896"/>
        <a:ext cx="1398321" cy="535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B103B-B56B-4577-82E5-4CD2355D024F}" type="datetimeFigureOut">
              <a:rPr lang="es-ES" smtClean="0"/>
              <a:t>11/03/2016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4D880-3127-4CE4-9466-7D213785ACE4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7586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996EE-E8CD-4651-98F9-6FC215D5E16D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4F7-692D-409B-A807-14A53F98F659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76C7B-594B-4395-BD1D-DF2B70981FF7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203BF-D459-468C-9AF2-9118A60A4269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4C7D-8A45-4967-8011-74FF18651DD5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C6107-AA16-4B33-B3C8-CB328CF4D580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2D468-6BC8-4DBA-844C-B0C7655B2D18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9F8A9-2E2D-45E3-807A-7861D51B52A3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B0263-513D-4678-BC64-AA43C3C5892C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02AA4-82A9-4FE8-BA69-1B146FA4A612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53210-6491-4707-B5FE-E740BCBFCFBA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E6808-721A-49CA-BC50-73AC7C4A1783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70F8C-2F71-4F96-B1EA-59FD3BFC6386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00B04-9633-4D77-A6D9-9BA89F01FBE3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29FC-864D-4B63-B966-563625C0D358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6FF9-9BC2-4824-AAC8-88533F57D613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E1AD-D372-4313-A1C1-C579C95DD888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E632862-3D9F-409C-9CED-EE00D6D40C49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BztGX-2i1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6000" dirty="0"/>
              <a:t>Los formatos del libro electrónico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El futuro de la lectura es digital</a:t>
            </a:r>
          </a:p>
        </p:txBody>
      </p:sp>
    </p:spTree>
    <p:extLst>
      <p:ext uri="{BB962C8B-B14F-4D97-AF65-F5344CB8AC3E}">
        <p14:creationId xmlns:p14="http://schemas.microsoft.com/office/powerpoint/2010/main" val="116004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427" y="501603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MX" dirty="0"/>
              <a:t>La idea de los libros electrónicos no es nada </a:t>
            </a:r>
            <a:r>
              <a:rPr lang="es-MX" dirty="0" smtClean="0"/>
              <a:t>nueva</a:t>
            </a:r>
            <a:r>
              <a:rPr lang="es-MX" dirty="0"/>
              <a:t> 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427" y="2166819"/>
            <a:ext cx="5117027" cy="365088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dirty="0"/>
              <a:t>LOS PRIMEROS CONCEPTOS de libros digitales comenzaron en la década de 1930.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Desde entonces muchas personas, en diferentes países y épocas habían intentado producir contenido utilizando la tecnología disponible en su momento. </a:t>
            </a:r>
          </a:p>
          <a:p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22975">
            <a:off x="7027588" y="1355995"/>
            <a:ext cx="3434630" cy="50666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BE9B-9923-4D0C-9328-585015573FA9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2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BztGX-2i1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25606" y="464449"/>
            <a:ext cx="10738513" cy="604041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385763-9E01-4E91-9F1A-C9B1FB4E6496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213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Proceso editorial tradicional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0949179"/>
              </p:ext>
            </p:extLst>
          </p:nvPr>
        </p:nvGraphicFramePr>
        <p:xfrm>
          <a:off x="1120775" y="1560581"/>
          <a:ext cx="102330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02AA4-82A9-4FE8-BA69-1B146FA4A612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76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156345"/>
            <a:ext cx="10233800" cy="4020617"/>
          </a:xfrm>
        </p:spPr>
        <p:txBody>
          <a:bodyPr/>
          <a:lstStyle/>
          <a:p>
            <a:r>
              <a:rPr lang="es-MX" dirty="0"/>
              <a:t>Hay una industria que en 2015 vendió cerca de </a:t>
            </a:r>
            <a:r>
              <a:rPr lang="es-MX" b="1" dirty="0"/>
              <a:t>3,000 millones </a:t>
            </a:r>
            <a:r>
              <a:rPr lang="es-MX" dirty="0"/>
              <a:t>de libros electrónicos a nivel </a:t>
            </a:r>
            <a:r>
              <a:rPr lang="es-MX" dirty="0" smtClean="0"/>
              <a:t>mundial</a:t>
            </a:r>
            <a:r>
              <a:rPr lang="es-MX" dirty="0"/>
              <a:t>  </a:t>
            </a:r>
          </a:p>
          <a:p>
            <a:r>
              <a:rPr lang="es-MX" b="1" dirty="0"/>
              <a:t>28% de los adultos había leído un libro digital</a:t>
            </a:r>
            <a:r>
              <a:rPr lang="es-MX" dirty="0"/>
              <a:t>, frente al 23% en </a:t>
            </a:r>
            <a:r>
              <a:rPr lang="es-MX" dirty="0" smtClean="0"/>
              <a:t>2014</a:t>
            </a:r>
            <a:endParaRPr lang="es-MX" dirty="0"/>
          </a:p>
          <a:p>
            <a:r>
              <a:rPr lang="es-MX" dirty="0"/>
              <a:t>Existen muchos dispositivos que pueden ser utilizados como lector de </a:t>
            </a:r>
            <a:r>
              <a:rPr lang="es-MX" i="1" dirty="0"/>
              <a:t>e-</a:t>
            </a:r>
            <a:r>
              <a:rPr lang="es-MX" i="1" dirty="0" err="1"/>
              <a:t>books</a:t>
            </a:r>
            <a:r>
              <a:rPr lang="es-MX" dirty="0"/>
              <a:t>, </a:t>
            </a:r>
            <a:r>
              <a:rPr lang="es-MX" dirty="0" smtClean="0"/>
              <a:t>y</a:t>
            </a:r>
            <a:endParaRPr lang="es-MX" dirty="0"/>
          </a:p>
          <a:p>
            <a:r>
              <a:rPr lang="es-MX" dirty="0"/>
              <a:t>Son más baratos por tener un menor gasto de papel y </a:t>
            </a:r>
            <a:r>
              <a:rPr lang="es-MX" dirty="0" smtClean="0"/>
              <a:t>tinta</a:t>
            </a:r>
            <a:endParaRPr lang="es-MX" dirty="0"/>
          </a:p>
          <a:p>
            <a:endParaRPr lang="es-ES" dirty="0"/>
          </a:p>
        </p:txBody>
      </p:sp>
      <p:sp>
        <p:nvSpPr>
          <p:cNvPr id="4" name="Rectangle 3"/>
          <p:cNvSpPr/>
          <p:nvPr/>
        </p:nvSpPr>
        <p:spPr>
          <a:xfrm>
            <a:off x="1770671" y="807230"/>
            <a:ext cx="83856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La </a:t>
            </a:r>
            <a:r>
              <a:rPr lang="en-US" sz="5400" dirty="0" err="1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actualidad</a:t>
            </a:r>
            <a:r>
              <a:rPr lang="en-US" sz="5400" dirty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 del </a:t>
            </a:r>
            <a:r>
              <a:rPr lang="en-US" sz="5400" dirty="0" err="1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libro</a:t>
            </a:r>
            <a:r>
              <a:rPr lang="en-US" sz="5400" dirty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 digital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537CA-7307-4EC6-A373-D71BBB26A580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2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5FF87-C0FD-4857-9342-F49EEF513CAD}" type="datetime1">
              <a:rPr lang="es-MX" smtClean="0"/>
              <a:t>11/03/2016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82072" y="449421"/>
            <a:ext cx="10427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err="1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Penetración</a:t>
            </a:r>
            <a:r>
              <a:rPr lang="en-US" sz="5400" dirty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 de </a:t>
            </a:r>
            <a:r>
              <a:rPr lang="en-US" sz="5400" dirty="0" err="1" smtClean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mercado</a:t>
            </a:r>
            <a:r>
              <a:rPr lang="en-US" sz="5400" dirty="0" smtClean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 </a:t>
            </a:r>
            <a:r>
              <a:rPr lang="en-US" sz="5400" dirty="0">
                <a:ln w="0">
                  <a:solidFill>
                    <a:schemeClr val="tx1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rPr>
              <a:t>de e-books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195048"/>
              </p:ext>
            </p:extLst>
          </p:nvPr>
        </p:nvGraphicFramePr>
        <p:xfrm>
          <a:off x="600765" y="2402692"/>
          <a:ext cx="451457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1061">
                  <a:extLst>
                    <a:ext uri="{9D8B030D-6E8A-4147-A177-3AD203B41FA5}">
                      <a16:colId xmlns:a16="http://schemas.microsoft.com/office/drawing/2014/main" xmlns="" val="3313732834"/>
                    </a:ext>
                  </a:extLst>
                </a:gridCol>
                <a:gridCol w="1603513">
                  <a:extLst>
                    <a:ext uri="{9D8B030D-6E8A-4147-A177-3AD203B41FA5}">
                      <a16:colId xmlns:a16="http://schemas.microsoft.com/office/drawing/2014/main" xmlns="" val="111104463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Tipo de libro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Porcentaje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68145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Impreso</a:t>
                      </a:r>
                      <a:r>
                        <a:rPr lang="es-ES" baseline="0" dirty="0"/>
                        <a:t> no-ficción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42%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36227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Impreso ficción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74807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Digital ficción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57682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Digital ficción sin ISBN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0587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Digital</a:t>
                      </a:r>
                      <a:r>
                        <a:rPr lang="es-ES" baseline="0" dirty="0"/>
                        <a:t> no-ficción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449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/>
                        <a:t>Digital no-ficción sin ISBN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01023951"/>
                  </a:ext>
                </a:extLst>
              </a:tr>
            </a:tbl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990538599"/>
              </p:ext>
            </p:extLst>
          </p:nvPr>
        </p:nvGraphicFramePr>
        <p:xfrm>
          <a:off x="5915547" y="1987828"/>
          <a:ext cx="5391976" cy="3525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876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134</Words>
  <Application>Microsoft Office PowerPoint</Application>
  <PresentationFormat>Breitbild</PresentationFormat>
  <Paragraphs>47</Paragraphs>
  <Slides>6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Corbel</vt:lpstr>
      <vt:lpstr>Depth</vt:lpstr>
      <vt:lpstr>Los formatos del libro electrónico</vt:lpstr>
      <vt:lpstr>La idea de los libros electrónicos no es nada nueva </vt:lpstr>
      <vt:lpstr>PowerPoint-Präsentation</vt:lpstr>
      <vt:lpstr>Proceso editorial tradicional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formatos del libro electrónico</dc:title>
  <dc:creator>Mauricio Angulo S.</dc:creator>
  <cp:lastModifiedBy>Alicia Ortega</cp:lastModifiedBy>
  <cp:revision>10</cp:revision>
  <dcterms:created xsi:type="dcterms:W3CDTF">2016-03-10T20:05:34Z</dcterms:created>
  <dcterms:modified xsi:type="dcterms:W3CDTF">2016-03-11T12:52:54Z</dcterms:modified>
</cp:coreProperties>
</file>